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97" r:id="rId4"/>
    <p:sldId id="298" r:id="rId5"/>
    <p:sldId id="299" r:id="rId6"/>
    <p:sldId id="257" r:id="rId7"/>
    <p:sldId id="258" r:id="rId8"/>
    <p:sldId id="259" r:id="rId9"/>
    <p:sldId id="260" r:id="rId10"/>
    <p:sldId id="302" r:id="rId11"/>
    <p:sldId id="261" r:id="rId12"/>
    <p:sldId id="263" r:id="rId13"/>
    <p:sldId id="262" r:id="rId14"/>
    <p:sldId id="264" r:id="rId15"/>
    <p:sldId id="266" r:id="rId16"/>
    <p:sldId id="265" r:id="rId17"/>
    <p:sldId id="304" r:id="rId18"/>
    <p:sldId id="303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267" r:id="rId27"/>
    <p:sldId id="268" r:id="rId28"/>
    <p:sldId id="270" r:id="rId29"/>
    <p:sldId id="269" r:id="rId30"/>
    <p:sldId id="271" r:id="rId31"/>
    <p:sldId id="293" r:id="rId32"/>
    <p:sldId id="272" r:id="rId33"/>
    <p:sldId id="273" r:id="rId34"/>
    <p:sldId id="274" r:id="rId35"/>
    <p:sldId id="275" r:id="rId36"/>
    <p:sldId id="311" r:id="rId37"/>
    <p:sldId id="276" r:id="rId38"/>
    <p:sldId id="277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313" r:id="rId53"/>
    <p:sldId id="314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1"/>
    <p:restoredTop sz="96327"/>
  </p:normalViewPr>
  <p:slideViewPr>
    <p:cSldViewPr snapToGrid="0">
      <p:cViewPr varScale="1">
        <p:scale>
          <a:sx n="124" d="100"/>
          <a:sy n="124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Segnaposto contenuto 20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1D778E2-F4F6-ECF0-3DCF-0E47C6CA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4FF2D6BD-31BA-528F-2871-B8922739643D}"/>
              </a:ext>
            </a:extLst>
          </p:cNvPr>
          <p:cNvSpPr/>
          <p:nvPr/>
        </p:nvSpPr>
        <p:spPr>
          <a:xfrm>
            <a:off x="4988338" y="3927641"/>
            <a:ext cx="4641851" cy="2023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6A612B0-84A1-1DA9-1CE8-CA0D33A5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75D5B29-641D-5295-CFFC-9E0A9F96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53D357F-B0DE-CEC7-8E27-CB86044E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: Shape 21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23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FA71F-F317-D264-A04B-76107F02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A1C7B9-8D6F-3475-895D-C1BA087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Java </a:t>
            </a:r>
            <a:r>
              <a:rPr lang="it-IT" dirty="0" err="1"/>
              <a:t>OpenJDK</a:t>
            </a:r>
            <a:r>
              <a:rPr lang="it-IT" dirty="0"/>
              <a:t> 17</a:t>
            </a:r>
          </a:p>
          <a:p>
            <a:r>
              <a:rPr lang="it-IT" dirty="0" err="1"/>
              <a:t>Mysql</a:t>
            </a:r>
            <a:r>
              <a:rPr lang="it-IT" dirty="0"/>
              <a:t> </a:t>
            </a:r>
          </a:p>
          <a:p>
            <a:r>
              <a:rPr lang="it-IT" dirty="0" err="1"/>
              <a:t>PostMan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24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E06F992-493F-9398-7B89-A9554B1F5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84714D6-6BD8-E245-6EDF-6389F434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944D2E9-5A2A-0308-81B0-44A65690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4197A16-C9D4-5D3B-9BA1-4B073794B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6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E87F4E54-8D8F-A687-C2D8-62B7ED7AC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F8CC8FDE-51CE-7BF7-9288-8006B1420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5" r="2720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7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CC5A62D-6062-D018-7392-10F9F917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6BA7A809-CE38-DD94-3F25-4D0F7672C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9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8866893-4FA2-D671-2F0A-20E4F6DD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EA23AAE6-E33B-0FE0-C993-AB1DA040C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59D981-FD57-2492-DBE0-2B445CE782A7}"/>
              </a:ext>
            </a:extLst>
          </p:cNvPr>
          <p:cNvSpPr/>
          <p:nvPr/>
        </p:nvSpPr>
        <p:spPr>
          <a:xfrm>
            <a:off x="5864087" y="2216426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D49CAF-3D6D-773F-0837-546782FDEA36}"/>
              </a:ext>
            </a:extLst>
          </p:cNvPr>
          <p:cNvSpPr/>
          <p:nvPr/>
        </p:nvSpPr>
        <p:spPr>
          <a:xfrm>
            <a:off x="9117735" y="6155635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276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chermata&#10;&#10;Descrizione generata automaticamente">
            <a:extLst>
              <a:ext uri="{FF2B5EF4-FFF2-40B4-BE49-F238E27FC236}">
                <a16:creationId xmlns:a16="http://schemas.microsoft.com/office/drawing/2014/main" id="{D379E2F9-884C-6FA9-5D02-8C1DC952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7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5182AFE-5316-F7A9-E7D1-0854759B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59BE23E-0921-42F3-2CE0-677D3489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5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Segnaposto contenuto 3" descr="Immagine che contiene testo, software, schermata&#10;&#10;Descrizione generata automaticamente">
            <a:extLst>
              <a:ext uri="{FF2B5EF4-FFF2-40B4-BE49-F238E27FC236}">
                <a16:creationId xmlns:a16="http://schemas.microsoft.com/office/drawing/2014/main" id="{7D756705-A72D-1F94-FFEC-F620C8F6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4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FE3368-620A-C25E-93EE-3515EC23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esempi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888E18-5963-A3DC-29D5-30A119CC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/AlessandroS94/corso_21122022/</a:t>
            </a:r>
            <a:r>
              <a:rPr lang="it-IT" dirty="0" err="1"/>
              <a:t>tree</a:t>
            </a:r>
            <a:r>
              <a:rPr lang="it-IT" dirty="0"/>
              <a:t>/</a:t>
            </a:r>
            <a:r>
              <a:rPr lang="it-IT" dirty="0" err="1"/>
              <a:t>main</a:t>
            </a:r>
            <a:r>
              <a:rPr lang="it-IT" dirty="0"/>
              <a:t>/Day%205/code/</a:t>
            </a:r>
            <a:r>
              <a:rPr lang="it-IT"/>
              <a:t>SpringBootDataJpa</a:t>
            </a:r>
          </a:p>
        </p:txBody>
      </p:sp>
    </p:spTree>
    <p:extLst>
      <p:ext uri="{BB962C8B-B14F-4D97-AF65-F5344CB8AC3E}">
        <p14:creationId xmlns:p14="http://schemas.microsoft.com/office/powerpoint/2010/main" val="149499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C61EE65-AE11-B365-E78E-0CC68AAA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325707"/>
            <a:ext cx="7772400" cy="61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2930</TotalTime>
  <Words>42</Words>
  <Application>Microsoft Macintosh PowerPoint</Application>
  <PresentationFormat>Widescreen</PresentationFormat>
  <Paragraphs>10</Paragraphs>
  <Slides>56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60" baseType="lpstr">
      <vt:lpstr>Arial</vt:lpstr>
      <vt:lpstr>Trebuchet MS</vt:lpstr>
      <vt:lpstr>Wingdings 3</vt:lpstr>
      <vt:lpstr>Sfaccettatura</vt:lpstr>
      <vt:lpstr>Spring Boot Data JPA</vt:lpstr>
      <vt:lpstr>Strumenti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Altri esempi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12</cp:revision>
  <dcterms:created xsi:type="dcterms:W3CDTF">2023-08-01T17:20:54Z</dcterms:created>
  <dcterms:modified xsi:type="dcterms:W3CDTF">2023-08-09T15:54:21Z</dcterms:modified>
</cp:coreProperties>
</file>